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L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73" r:id="rId4"/>
    <p:sldId id="259" r:id="rId5"/>
    <p:sldId id="266" r:id="rId6"/>
    <p:sldId id="268" r:id="rId7"/>
    <p:sldId id="267" r:id="rId8"/>
    <p:sldId id="269" r:id="rId9"/>
    <p:sldId id="270" r:id="rId10"/>
    <p:sldId id="271" r:id="rId11"/>
    <p:sldId id="272" r:id="rId12"/>
    <p:sldId id="275" r:id="rId13"/>
    <p:sldId id="322" r:id="rId14"/>
    <p:sldId id="323" r:id="rId15"/>
    <p:sldId id="324" r:id="rId16"/>
    <p:sldId id="32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321" r:id="rId29"/>
    <p:sldId id="287" r:id="rId30"/>
    <p:sldId id="288" r:id="rId31"/>
    <p:sldId id="289" r:id="rId32"/>
    <p:sldId id="291" r:id="rId33"/>
    <p:sldId id="296" r:id="rId34"/>
    <p:sldId id="294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26" r:id="rId46"/>
    <p:sldId id="290" r:id="rId47"/>
    <p:sldId id="293" r:id="rId48"/>
    <p:sldId id="309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8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660"/>
  </p:normalViewPr>
  <p:slideViewPr>
    <p:cSldViewPr>
      <p:cViewPr varScale="1">
        <p:scale>
          <a:sx n="69" d="100"/>
          <a:sy n="69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1548EBE-6FDB-43CC-AA06-2B3E996F0459}" type="datetimeFigureOut">
              <a:rPr lang="en-US" smtClean="0"/>
              <a:t>6/20/2012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C5E0A47-8E4F-462C-BABE-06924C515CB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g"/><Relationship Id="rId7" Type="http://schemas.openxmlformats.org/officeDocument/2006/relationships/image" Target="../media/image60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electronic-city.net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media" Target="../media/media2.FL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6" Type="http://schemas.openxmlformats.org/officeDocument/2006/relationships/video" Target="../media/media3.FLV"/><Relationship Id="rId11" Type="http://schemas.openxmlformats.org/officeDocument/2006/relationships/image" Target="../media/image70.png"/><Relationship Id="rId5" Type="http://schemas.microsoft.com/office/2007/relationships/media" Target="../media/media3.FLV"/><Relationship Id="rId10" Type="http://schemas.openxmlformats.org/officeDocument/2006/relationships/image" Target="../media/image69.png"/><Relationship Id="rId4" Type="http://schemas.openxmlformats.org/officeDocument/2006/relationships/video" Target="../media/media2.FLV"/><Relationship Id="rId9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FLV"/><Relationship Id="rId1" Type="http://schemas.microsoft.com/office/2007/relationships/media" Target="../media/media4.FLV"/><Relationship Id="rId5" Type="http://schemas.openxmlformats.org/officeDocument/2006/relationships/image" Target="../media/image21.jp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hyperlink" Target="../Documents/www.electronic-city.net_-_Tuesday_19_June_2012_-_Weekly.pdf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24" y="1149926"/>
            <a:ext cx="4506776" cy="2089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2325446" cy="2133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267200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spc="300" dirty="0" smtClean="0">
                <a:ln w="11430" cmpd="sng">
                  <a:solidFill>
                    <a:srgbClr val="7E97A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7E97A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7E97A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E-COMMERCE PROGRESS</a:t>
            </a:r>
            <a:endParaRPr lang="en-US" sz="5400" b="1" spc="300" dirty="0">
              <a:ln w="11430" cmpd="sng">
                <a:solidFill>
                  <a:srgbClr val="7E97A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7E97AD">
                      <a:tint val="83000"/>
                      <a:shade val="100000"/>
                      <a:satMod val="200000"/>
                    </a:srgbClr>
                  </a:gs>
                  <a:gs pos="75000">
                    <a:srgbClr val="7E97A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7E97AD">
                    <a:satMod val="220000"/>
                    <a:alpha val="3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285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lectronic City - Survey 03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839200" cy="4953000"/>
          </a:xfrm>
          <a:prstGeom prst="rect">
            <a:avLst/>
          </a:prstGeom>
        </p:spPr>
      </p:pic>
      <p:pic>
        <p:nvPicPr>
          <p:cNvPr id="10" name="Picture 9" descr="Electronic City - Survey 03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8200" y="858982"/>
            <a:ext cx="533400" cy="4703618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6927" y="13855"/>
            <a:ext cx="7924800" cy="7159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635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Electronic City - Survey 04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915400" cy="4953000"/>
          </a:xfrm>
          <a:prstGeom prst="rect">
            <a:avLst/>
          </a:prstGeom>
        </p:spPr>
      </p:pic>
      <p:pic>
        <p:nvPicPr>
          <p:cNvPr id="8" name="Picture 7" descr="Electronic City - Survey 04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7893" y="838200"/>
            <a:ext cx="359907" cy="4495800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6927" y="13855"/>
            <a:ext cx="7924800" cy="7159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417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855" y="0"/>
            <a:ext cx="4310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SOCIAL MEDIA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12789"/>
            <a:ext cx="2729345" cy="1603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4071201"/>
            <a:ext cx="1845077" cy="1845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9" y="900223"/>
            <a:ext cx="1600199" cy="160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62" y="1917110"/>
            <a:ext cx="1437541" cy="1437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" y="900223"/>
            <a:ext cx="1928812" cy="1928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82" y="1809211"/>
            <a:ext cx="1584068" cy="1584068"/>
          </a:xfrm>
          <a:prstGeom prst="rect">
            <a:avLst/>
          </a:prstGeom>
          <a:scene3d>
            <a:camera prst="isometricOffAxis2Left"/>
            <a:lightRig rig="threePt" dir="t">
              <a:rot lat="0" lon="0" rev="1200000"/>
            </a:lightRig>
          </a:scene3d>
          <a:sp3d>
            <a:bevelT w="12700" prst="coolSlant"/>
            <a:bevelB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612010"/>
            <a:ext cx="2311196" cy="23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2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024744" cy="343936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 (Twitter) April</a:t>
            </a:r>
            <a:endParaRPr lang="en-US" sz="28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67268"/>
            <a:ext cx="3505200" cy="64713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0773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276600"/>
            <a:ext cx="90106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61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381000"/>
            <a:ext cx="7024744" cy="381000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 (Facebook)</a:t>
            </a:r>
            <a:endParaRPr lang="en-US" sz="28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4868"/>
            <a:ext cx="3505200" cy="64713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3" y="2438400"/>
            <a:ext cx="8553450" cy="152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3" y="762000"/>
            <a:ext cx="8553451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3" y="3962399"/>
            <a:ext cx="8553450" cy="182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9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7024744" cy="49426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E-commerce ES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4400"/>
            <a:ext cx="4038600" cy="54102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914400"/>
            <a:ext cx="3889375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114868"/>
            <a:ext cx="3505200" cy="6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6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3962400" cy="54864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7024744" cy="49426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E-commerce ES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080040" cy="548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"/>
            <a:ext cx="3505200" cy="6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3999" cy="518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947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8839200" cy="4846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06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8991600" cy="5257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6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6200"/>
            <a:ext cx="2289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TOPICS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5767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EC E-COMMERCE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9499" y="2294930"/>
            <a:ext cx="5003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SOCIAL MEDIA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3420070"/>
            <a:ext cx="47694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MOBILE APPS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5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3999" cy="5334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339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924800" cy="39624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2111" y="762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047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Content Placeholder 5" descr="Electronic City - Facebook Users 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38250"/>
            <a:ext cx="4286250" cy="3202686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Electronic City - Facebook Users 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591050"/>
            <a:ext cx="4320540" cy="1885950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Electronic City - Facebook Users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300" y="1238250"/>
            <a:ext cx="2043684" cy="3456432"/>
          </a:xfrm>
          <a:prstGeom prst="rect">
            <a:avLst/>
          </a:prstGeom>
          <a:effectLst>
            <a:outerShdw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0"/>
            <a:ext cx="2362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763000" cy="4876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40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9067799" cy="5105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29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5800"/>
            <a:ext cx="8839199" cy="5029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09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55" y="1600200"/>
            <a:ext cx="6631289" cy="4114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2111" y="76200"/>
            <a:ext cx="7924800" cy="5032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911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18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67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 descr="Electronic City - Twitter Users 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" y="609600"/>
            <a:ext cx="8756588" cy="2785872"/>
          </a:xfrm>
          <a:prstGeom prst="rect">
            <a:avLst/>
          </a:prstGeom>
        </p:spPr>
      </p:pic>
      <p:pic>
        <p:nvPicPr>
          <p:cNvPr id="8" name="Picture 7" descr="Electronic City - Twitter Users 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599" y="3352800"/>
            <a:ext cx="8756587" cy="2109052"/>
          </a:xfrm>
          <a:prstGeom prst="rect">
            <a:avLst/>
          </a:prstGeom>
        </p:spPr>
      </p:pic>
      <p:pic>
        <p:nvPicPr>
          <p:cNvPr id="9" name="Picture 8" descr="Electronic City - Twitter Users 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5486400"/>
            <a:ext cx="841248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839200" cy="5105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9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0" y="228600"/>
            <a:ext cx="8533390" cy="6400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678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18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811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3999" cy="518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64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1438"/>
            <a:ext cx="8763000" cy="523976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8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33600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3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629" y="0"/>
            <a:ext cx="8106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REAL STORE ILLUSTRATION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930064"/>
            <a:ext cx="876300" cy="1474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9" y="853528"/>
            <a:ext cx="1600200" cy="1600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638300" y="1667142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49464" y="1667142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61430"/>
            <a:ext cx="1660820" cy="147415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638800" y="1653628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912444"/>
            <a:ext cx="2271486" cy="154128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371600" y="2590800"/>
            <a:ext cx="4800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363686"/>
            <a:ext cx="2466975" cy="18478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24150" y="4287611"/>
            <a:ext cx="16192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06" y="3225573"/>
            <a:ext cx="11525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5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073" y="0"/>
            <a:ext cx="78949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WEB </a:t>
            </a:r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STORE ILLUSTRATION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9" y="853528"/>
            <a:ext cx="1600200" cy="1600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490662" y="1667142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16292" y="1667142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72200" y="1630856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371600" y="2590800"/>
            <a:ext cx="4800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363686"/>
            <a:ext cx="2466975" cy="18478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24150" y="4287611"/>
            <a:ext cx="16192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06" y="3225573"/>
            <a:ext cx="1152525" cy="2124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35" y="1066800"/>
            <a:ext cx="1407965" cy="1248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13" y="1053675"/>
            <a:ext cx="1981200" cy="1386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36" y="1053676"/>
            <a:ext cx="2022764" cy="13869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0" y="3356758"/>
            <a:ext cx="2275342" cy="1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74" y="2311568"/>
            <a:ext cx="5993651" cy="269206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43434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03490"/>
            <a:ext cx="9144000" cy="4114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8991600" cy="441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55" y="13854"/>
            <a:ext cx="72823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ELECTRONIC-CITY.NET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5105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8991600" cy="4495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3858" y="2514600"/>
            <a:ext cx="47939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ONLY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VIDEO SHARING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4038600" cy="40386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890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894" y="1447800"/>
            <a:ext cx="84362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IS ABOUT PROMOTING</a:t>
            </a:r>
            <a:endParaRPr lang="en-US" sz="4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43" y="2278797"/>
            <a:ext cx="90366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IS ABOUT BRANDING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3207603"/>
            <a:ext cx="78486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YOUTUBE IS ABOUT </a:t>
            </a:r>
          </a:p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VISUAL MARKETING</a:t>
            </a:r>
            <a:endParaRPr lang="en-US" sz="4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62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end1.FL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" y="1600200"/>
            <a:ext cx="2667000" cy="3276600"/>
          </a:xfrm>
        </p:spPr>
      </p:pic>
      <p:sp>
        <p:nvSpPr>
          <p:cNvPr id="4" name="Rectangle 3"/>
          <p:cNvSpPr/>
          <p:nvPr/>
        </p:nvSpPr>
        <p:spPr>
          <a:xfrm>
            <a:off x="3733800" y="19975"/>
            <a:ext cx="5410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VISUAL MARKETING </a:t>
            </a:r>
          </a:p>
          <a:p>
            <a:pPr algn="ctr"/>
            <a:r>
              <a:rPr lang="en-US" sz="4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EXAMPLE</a:t>
            </a:r>
            <a:endParaRPr lang="en-US" sz="4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3855"/>
            <a:ext cx="3505200" cy="1603490"/>
          </a:xfrm>
          <a:prstGeom prst="rect">
            <a:avLst/>
          </a:prstGeom>
        </p:spPr>
      </p:pic>
      <p:pic>
        <p:nvPicPr>
          <p:cNvPr id="7" name="Blend2.FL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71801" y="1589635"/>
            <a:ext cx="2819400" cy="3287165"/>
          </a:xfrm>
          <a:prstGeom prst="rect">
            <a:avLst/>
          </a:prstGeom>
        </p:spPr>
      </p:pic>
      <p:pic>
        <p:nvPicPr>
          <p:cNvPr id="8" name="Blend3.FL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1" y="1589635"/>
            <a:ext cx="3056468" cy="32871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883" y="1981200"/>
            <a:ext cx="911025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OVER 160 MILLION VIEWER,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CAN YOU FIGURE IF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THE CONVERSION RATE IS 0.1%</a:t>
            </a:r>
          </a:p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HOW MUCH HE MAKES?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0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435" y="0"/>
            <a:ext cx="7624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YOUTUBE VID ON DETAILS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5" y="847164"/>
            <a:ext cx="8677966" cy="6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9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024744" cy="494264"/>
          </a:xfrm>
        </p:spPr>
        <p:txBody>
          <a:bodyPr>
            <a:normAutofit fontScale="90000"/>
          </a:bodyPr>
          <a:lstStyle/>
          <a:p>
            <a:r>
              <a:rPr lang="en-US" sz="2800" dirty="0" err="1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Youtube</a:t>
            </a:r>
            <a:r>
              <a:rPr lang="en-US" sz="2800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ES ads for es-Store.com</a:t>
            </a:r>
            <a:endParaRPr lang="en-US" sz="28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videoplayback.FL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7775" y="1143000"/>
            <a:ext cx="8042825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3505200" cy="6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9434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63431"/>
            <a:ext cx="8610600" cy="515156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12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495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111" y="76200"/>
            <a:ext cx="7924800" cy="503238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endParaRPr 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9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10" y="-18779"/>
            <a:ext cx="4076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952745"/>
            <a:ext cx="2188678" cy="1695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2" y="2504030"/>
            <a:ext cx="2572608" cy="22965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75431"/>
            <a:ext cx="2836034" cy="22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6858000" cy="487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896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31123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3" imgW="0" imgH="0" progId="AcroExch.Document.7">
                  <p:embed/>
                </p:oleObj>
              </mc:Choice>
              <mc:Fallback>
                <p:oleObj name="Acrobat Document" r:id="rId3" imgW="0" imgH="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hlinkClick r:id="rId4" action="ppaction://hlinkfile"/>
          </p:cNvPr>
          <p:cNvSpPr/>
          <p:nvPr/>
        </p:nvSpPr>
        <p:spPr>
          <a:xfrm>
            <a:off x="930305" y="2090172"/>
            <a:ext cx="728340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WEEKLY REPORT FOR </a:t>
            </a:r>
          </a:p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EC-COMMERCE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58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 descr="F:\Ecommerce\large_article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4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5" y="838200"/>
            <a:ext cx="913014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5" y="872836"/>
            <a:ext cx="913014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4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2836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9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359060"/>
            <a:ext cx="9144001" cy="44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7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104"/>
            <a:ext cx="9134946" cy="5104096"/>
          </a:xfrm>
        </p:spPr>
      </p:pic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10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886"/>
            <a:ext cx="9134946" cy="5083313"/>
          </a:xfrm>
        </p:spPr>
      </p:pic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29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" y="707886"/>
            <a:ext cx="9130145" cy="5083313"/>
          </a:xfrm>
        </p:spPr>
      </p:pic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387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55" y="0"/>
            <a:ext cx="34151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MOBILE APPS</a:t>
            </a:r>
            <a:endParaRPr lang="en-US" sz="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2836"/>
            <a:ext cx="9296399" cy="49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3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9" y="474807"/>
            <a:ext cx="8665191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1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178" y="76200"/>
            <a:ext cx="40318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PENDINGS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5240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BCA INTEGRASI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JNE RW BILL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CC PAYMENT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8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4354" y="2032613"/>
            <a:ext cx="6715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E-COMMERCE MARKET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870" y="2819400"/>
            <a:ext cx="336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SURVEYS AND MARKET DEMANDS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27" y="13855"/>
            <a:ext cx="7924800" cy="715962"/>
          </a:xfrm>
        </p:spPr>
        <p:txBody>
          <a:bodyPr/>
          <a:lstStyle/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  <p:pic>
        <p:nvPicPr>
          <p:cNvPr id="9" name="Content Placeholder 8" descr="Electronic City - Survey 01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52400" y="705627"/>
            <a:ext cx="8915400" cy="5085573"/>
          </a:xfrm>
          <a:prstGeom prst="rect">
            <a:avLst/>
          </a:prstGeom>
        </p:spPr>
      </p:pic>
      <p:pic>
        <p:nvPicPr>
          <p:cNvPr id="10" name="Picture 9" descr="Electronic City - Survey 01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0120" y="699655"/>
            <a:ext cx="487680" cy="45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4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Electronic City - Survey 02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52400" y="838200"/>
            <a:ext cx="8915400" cy="4953000"/>
          </a:xfrm>
          <a:prstGeom prst="rect">
            <a:avLst/>
          </a:prstGeom>
        </p:spPr>
      </p:pic>
      <p:pic>
        <p:nvPicPr>
          <p:cNvPr id="14" name="Picture 13" descr="Electronic City - Survey 02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503913" y="845124"/>
            <a:ext cx="563887" cy="4260276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6927" y="13855"/>
            <a:ext cx="7924800" cy="7159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600" b="1" dirty="0" smtClean="0"/>
              <a:t>Our Market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606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129</TotalTime>
  <Words>167</Words>
  <Application>Microsoft Office PowerPoint</Application>
  <PresentationFormat>On-screen Show (4:3)</PresentationFormat>
  <Paragraphs>68</Paragraphs>
  <Slides>59</Slides>
  <Notes>0</Notes>
  <HiddenSlides>0</HiddenSlides>
  <MMClips>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Horizon</vt:lpstr>
      <vt:lpstr>Adobe 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Market</vt:lpstr>
      <vt:lpstr>PowerPoint Presentation</vt:lpstr>
      <vt:lpstr>PowerPoint Presentation</vt:lpstr>
      <vt:lpstr>PowerPoint Presentation</vt:lpstr>
      <vt:lpstr>PowerPoint Presentation</vt:lpstr>
      <vt:lpstr>Social Media (Twitter) April</vt:lpstr>
      <vt:lpstr>Social Media (Facebook)</vt:lpstr>
      <vt:lpstr>E-commerce ES</vt:lpstr>
      <vt:lpstr>E-commerce ES</vt:lpstr>
      <vt:lpstr>SOCIAL MEDIA</vt:lpstr>
      <vt:lpstr>SOCIAL MEDIA</vt:lpstr>
      <vt:lpstr>SOCIAL MEDIA</vt:lpstr>
      <vt:lpstr>SOCIAL MEDIA</vt:lpstr>
      <vt:lpstr>PowerPoint Presentation</vt:lpstr>
      <vt:lpstr>SOCIAL MEDIA</vt:lpstr>
      <vt:lpstr>SOCIAL MEDIA</vt:lpstr>
      <vt:lpstr>SOCIAL MEDIA</vt:lpstr>
      <vt:lpstr>SOCIAL MEDIA</vt:lpstr>
      <vt:lpstr>PowerPoint Presentation</vt:lpstr>
      <vt:lpstr>SOCIAL MEDIA</vt:lpstr>
      <vt:lpstr>SOCIAL MEDIA</vt:lpstr>
      <vt:lpstr>SOCIAL MEDIA</vt:lpstr>
      <vt:lpstr>SOCIAL MEDIA</vt:lpstr>
      <vt:lpstr>SOCIAL MEDIA</vt:lpstr>
      <vt:lpstr>SOCIAL MEDIA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Youtube ES ads for es-Store.com</vt:lpstr>
      <vt:lpstr>SOCIAL MEDIA</vt:lpstr>
      <vt:lpstr>SOCIAL MEDIA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</cp:lastModifiedBy>
  <cp:revision>14</cp:revision>
  <dcterms:created xsi:type="dcterms:W3CDTF">2012-06-17T05:35:58Z</dcterms:created>
  <dcterms:modified xsi:type="dcterms:W3CDTF">2012-06-20T02:34:36Z</dcterms:modified>
</cp:coreProperties>
</file>